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18" r:id="rId1"/>
  </p:sldMasterIdLst>
  <p:notesMasterIdLst>
    <p:notesMasterId r:id="rId10"/>
  </p:notesMasterIdLst>
  <p:sldIdLst>
    <p:sldId id="256" r:id="rId2"/>
    <p:sldId id="352" r:id="rId3"/>
    <p:sldId id="337" r:id="rId4"/>
    <p:sldId id="340" r:id="rId5"/>
    <p:sldId id="355" r:id="rId6"/>
    <p:sldId id="357" r:id="rId7"/>
    <p:sldId id="359" r:id="rId8"/>
    <p:sldId id="358" r:id="rId9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33CCCC"/>
    <a:srgbClr val="99CCFF"/>
    <a:srgbClr val="CCCC00"/>
    <a:srgbClr val="E6B2AC"/>
    <a:srgbClr val="F0BABA"/>
    <a:srgbClr val="FFD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25.12.2023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01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67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41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4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5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7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67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3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8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8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5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029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73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1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8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90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9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19" r:id="rId1"/>
    <p:sldLayoutId id="2147486720" r:id="rId2"/>
    <p:sldLayoutId id="2147486721" r:id="rId3"/>
    <p:sldLayoutId id="2147486722" r:id="rId4"/>
    <p:sldLayoutId id="2147486723" r:id="rId5"/>
    <p:sldLayoutId id="2147486724" r:id="rId6"/>
    <p:sldLayoutId id="2147486725" r:id="rId7"/>
    <p:sldLayoutId id="2147486726" r:id="rId8"/>
    <p:sldLayoutId id="2147486727" r:id="rId9"/>
    <p:sldLayoutId id="2147486728" r:id="rId10"/>
    <p:sldLayoutId id="2147486729" r:id="rId11"/>
    <p:sldLayoutId id="2147486730" r:id="rId12"/>
    <p:sldLayoutId id="2147486731" r:id="rId13"/>
    <p:sldLayoutId id="2147486732" r:id="rId14"/>
    <p:sldLayoutId id="2147486733" r:id="rId15"/>
    <p:sldLayoutId id="2147486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1.2023 г. №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«О внесении изменений в решение Думы Тайшетского района от 15.12.2022 г. № 223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2023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и 2025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06816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3 802 041,4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3 903 783,6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101 742,2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2 818 352,4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2 785 739,0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1 171 423,7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1 187 719,4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16 295,7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955 499,4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986 997,5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869 666,9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885 962,6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16 295,7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1,87%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862 522,2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893 999,5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2 631 989,0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2 717 435,5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85 446,5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3 878 920,4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3 992 292,6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113 372,2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2,92%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2 861 478,4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2 825 968,9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1 246 931,4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1 274 857,1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27 925,7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975 975,4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980 477,4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2 631 989,0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2 717 435,5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85 446,5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46 750,0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76 879,0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88 509,0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11 630,0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43 126,0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40 229,9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1,2п.п.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69 165,6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78 045,6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8 880,0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12,84%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120 921,6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160 401,6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2023 год и на плановый период 2024 и 2025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2023 год и на плановый период 2024 и 2025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2023 год и на плановый период 2024 и 2025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2023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804294"/>
              </p:ext>
            </p:extLst>
          </p:nvPr>
        </p:nvGraphicFramePr>
        <p:xfrm>
          <a:off x="191590" y="1066800"/>
          <a:ext cx="8807554" cy="57654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77183"/>
                <a:gridCol w="907595"/>
                <a:gridCol w="999830"/>
                <a:gridCol w="922946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53 261,1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45 273,4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- 7 987,7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11 141,9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13 689,4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2 547,5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29 050,2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29 200,2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352 976,7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374 719,3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21 742,6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6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2 780 414,5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2 870 608,7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90 194,1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265 611,3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264 948,3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- 663,0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130 183,2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128 359,0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- 1 824,2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123 614,2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124 662,9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1 048,7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63 183,4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71 271,3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8 088,0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17 191,5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17 315,3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3 518,0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3 845 921,5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3 959 381,0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113 459,5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32 998,9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32 911,6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- 87,3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3 878 920,4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3 992 292,6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113 372,2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2023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449243"/>
              </p:ext>
            </p:extLst>
          </p:nvPr>
        </p:nvGraphicFramePr>
        <p:xfrm>
          <a:off x="478970" y="1515291"/>
          <a:ext cx="8203475" cy="487161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4411"/>
                <a:gridCol w="6707550"/>
                <a:gridCol w="1131514"/>
              </a:tblGrid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государственных полномочий по расчету и предоставлению дотаций на выравнивание бюджетной обеспеченности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20 445,2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25 391,9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42 411,6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средств обучения и воспитания, необходимых для оснащения учебных кабинетов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- 247,3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модернизации школьных систем образования в общеобразовательных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- 513,1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  <a:endParaRPr kumimoji="0" lang="ru-R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- 5 437,2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бесплатным двухразовым питанием обучающихся с ограниченными возможностями здоровья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1 120,8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бесплатным питьевым молоком обучающихся 1-4 классов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2 231,5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комиссии по делам несовершеннолетних и защите их прав при администрации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811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85 446,5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362807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7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рублей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70053"/>
              </p:ext>
            </p:extLst>
          </p:nvPr>
        </p:nvGraphicFramePr>
        <p:xfrm>
          <a:off x="104503" y="857139"/>
          <a:ext cx="8891451" cy="567672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35309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МКУ «ЕДДС»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- 396,1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- 9 180,2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противопожарных мероприятий в учреждениях образования и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1 588,6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специальной оценки условий труда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199,4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спец. одежды, спец. обуви, средств индивидуальной защиты, смывающих и обезвреживающих средств в учреждениях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- 32,7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мед. осмотров работников учреждений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2 401,3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руководителей и специалистов в сфере труда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- 10,5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предупредительных мер по сокращению производственного травматизма и проф. заболеваний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- 10,0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плана мероприятий, утвержденного Федеральным законом «Об охране окружающей среды»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Выравнивание бюджетной обеспеченности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344,8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344,9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1 879,5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22 227,1</a:t>
                      </a: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- 568,4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функционирования системы персонифицированного финансирования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- 186,0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- 476,0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сферы физической культуры и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в области физической культуры и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550115"/>
              </p:ext>
            </p:extLst>
          </p:nvPr>
        </p:nvGraphicFramePr>
        <p:xfrm>
          <a:off x="104503" y="857139"/>
          <a:ext cx="8891451" cy="569006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35309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- 4 871,1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586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модернизации школьных систем образования в общеобразовательных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- 83,5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средств обучения и воспитания, необходимых для оснащения учебных кабинетов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средств обучения и воспитания, необходимых для оснащения общеобразовательных организаций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на: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СОШ № 23, расположенного по адресу: Иркутская область, г. Тайшет, ул. Ивана Бича, 1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23,5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объекта «Д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етское дошкольное учреждение на 120 мест, расположенное по адресу: Иркутская область, Тайшетский район, г. Тайшет, ул. Зои Космодемьянской, 7»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521,8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образовательного комплекса «Школа – детский сад» в с. Старый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5 354,1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руб.;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уменьшить на: 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СОШ № 14 г. Тайшет, расположенного по адресу: Иркутская область, г. Тайшет, ул. Транспортная, 20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1 039,4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стадиона в МКОУ СОШ № 17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Юрты, по адресу: Иркутская область,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Юрты, ул. Матросова, 5»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 укрепление материально-технической базы учреждений культуры и дополнительного образования сферы культуры и спорта Тайшетского района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бассейна, расположенного по адресу, Иркутская область,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Юрты, ул. Бульварная, 17Б)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Поощрение детей за достижение высоких результатов в интеллектуальной, научно-технической, художественно-творческой, спортивной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- 423,0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олимпиад, конференций, конкурсов и иных мероприятий различной направленности с детьми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временного трудоустройства учащихся общеобразовательных организаций Тайшетского района в возрасте от 14 до 18 лет в свободное от учебы 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23435"/>
              </p:ext>
            </p:extLst>
          </p:nvPr>
        </p:nvGraphicFramePr>
        <p:xfrm>
          <a:off x="104503" y="857139"/>
          <a:ext cx="8891451" cy="539638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44780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конкурсов,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смотров-конкурсов, конкурсов профессионального мастерства на территории Тайшетского района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- 3,4</a:t>
                      </a: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- 409,3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из районного бюджета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 без попечения родителей)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двухразовым питанием обучающихся с ограниченными возможностями здоровья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бесплатным питьевым молоком обучающихся 1-4 классов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доступности спортивных объектов для инвалидов и других маломобильных групп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- 110,6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7 208,8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дорожной деятельности в отношении автомобильных дорог общего пользования местного значения вне границ населенных пунктов в границах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Замена поврежденных дорожных знаков и стоек перед железнодорожными переездами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транспортной доступности пассажирских перевозок автомобильным транспортом по регулируемым тарифам по муниципальным маршрутам на территории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2 462,6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9695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27 925,7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29512</TotalTime>
  <Words>1761</Words>
  <Application>Microsoft Office PowerPoint</Application>
  <PresentationFormat>Экран (4:3)</PresentationFormat>
  <Paragraphs>385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 Narrow</vt:lpstr>
      <vt:lpstr>Calibri</vt:lpstr>
      <vt:lpstr>Century Gothic</vt:lpstr>
      <vt:lpstr>Times New Roman</vt:lpstr>
      <vt:lpstr>Wingdings 3</vt:lpstr>
      <vt:lpstr>Легкий дым</vt:lpstr>
      <vt:lpstr> </vt:lpstr>
      <vt:lpstr>Изменение основных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2023 год</vt:lpstr>
      <vt:lpstr>Уточнение расходов на 2023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4692</cp:revision>
  <cp:lastPrinted>2023-12-25T03:37:15Z</cp:lastPrinted>
  <dcterms:modified xsi:type="dcterms:W3CDTF">2023-12-25T03:45:59Z</dcterms:modified>
</cp:coreProperties>
</file>